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312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E68D2-9534-41E4-B992-206FED78DEC3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B2680-229F-497F-B433-C005F6B81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9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8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78988-4B89-4FAD-8074-64822DB6329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08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78988-4B89-4FAD-8074-64822DB6329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3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78988-4B89-4FAD-8074-64822DB6329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43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78988-4B89-4FAD-8074-64822DB6329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06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78988-4B89-4FAD-8074-64822DB6329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26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78988-4B89-4FAD-8074-64822DB632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84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78988-4B89-4FAD-8074-64822DB632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29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78988-4B89-4FAD-8074-64822DB6329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00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78988-4B89-4FAD-8074-64822DB632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32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278988-4B89-4FAD-8074-64822DB6329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48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3" descr="white rectangle.png"/>
          <p:cNvPicPr>
            <a:picLocks noChangeAspect="1"/>
          </p:cNvPicPr>
          <p:nvPr userDrawn="1"/>
        </p:nvPicPr>
        <p:blipFill>
          <a:blip r:embed="rId2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267200"/>
            <a:ext cx="7772400" cy="8143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800" kern="1200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505321" y="3124200"/>
            <a:ext cx="2324904" cy="31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18" tIns="33759" rIns="67518" bIns="33759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algn="r" hangingPunct="1">
              <a:lnSpc>
                <a:spcPct val="100000"/>
              </a:lnSpc>
            </a:pPr>
            <a:r>
              <a:rPr lang="ro-RO" altLang="en-US" sz="1600" dirty="0">
                <a:solidFill>
                  <a:srgbClr val="FFFF00"/>
                </a:solidFill>
              </a:rPr>
              <a:t>www.</a:t>
            </a:r>
            <a:r>
              <a:rPr lang="en-US" altLang="en-US" sz="1600" dirty="0">
                <a:solidFill>
                  <a:srgbClr val="FFFF00"/>
                </a:solidFill>
              </a:rPr>
              <a:t>enthusiasticlife.net</a:t>
            </a:r>
            <a:endParaRPr lang="ro-RO" altLang="en-US" sz="1600" dirty="0">
              <a:solidFill>
                <a:srgbClr val="FFFF00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495800" y="5257800"/>
            <a:ext cx="3124200" cy="43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18" tIns="33759" rIns="67518" bIns="33759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en-US" altLang="en-US" sz="2400" dirty="0" smtClean="0">
                <a:solidFill>
                  <a:srgbClr val="00B0F0"/>
                </a:solidFill>
                <a:cs typeface="Arial" panose="020B0604020202020204" pitchFamily="34" charset="0"/>
              </a:rPr>
              <a:t>Parenting Ten Things</a:t>
            </a:r>
            <a:endParaRPr lang="en-US" altLang="en-US" sz="24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672974" y="5310988"/>
            <a:ext cx="1095660" cy="27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18" tIns="33759" rIns="67518" bIns="33759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o-RO" altLang="en-US" sz="1350" dirty="0">
                <a:solidFill>
                  <a:srgbClr val="FFFF00"/>
                </a:solidFill>
              </a:rPr>
              <a:t> PART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038600" y="5310988"/>
            <a:ext cx="1095660" cy="27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18" tIns="33759" rIns="67518" bIns="33759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o-RO" altLang="en-US" sz="1350" dirty="0">
                <a:solidFill>
                  <a:srgbClr val="FFFF00"/>
                </a:solidFill>
              </a:rPr>
              <a:t> SET</a:t>
            </a:r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421"/>
            <a:ext cx="2147256" cy="85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81" y="2971800"/>
            <a:ext cx="1637142" cy="1683982"/>
          </a:xfrm>
          <a:prstGeom prst="rect">
            <a:avLst/>
          </a:prstGeom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629165" y="4711756"/>
            <a:ext cx="3258399" cy="300082"/>
          </a:xfrm>
          <a:prstGeom prst="rect">
            <a:avLst/>
          </a:prstGeom>
          <a:noFill/>
          <a:ln>
            <a:noFill/>
          </a:ln>
          <a:effectLst>
            <a:outerShdw dist="88900" dir="5400000" algn="ctr" rotWithShape="0">
              <a:srgbClr val="000000">
                <a:alpha val="9899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ro-RO" sz="13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Dr MargiAnne Isaia,</a:t>
            </a:r>
            <a:r>
              <a:rPr lang="en-US" sz="13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13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MPH</a:t>
            </a:r>
            <a:r>
              <a:rPr lang="en-US" sz="135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PCC-T</a:t>
            </a:r>
            <a:endParaRPr lang="en-US" sz="135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276600" y="4253756"/>
            <a:ext cx="3867820" cy="50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8900" dir="5400000" algn="ctr" rotWithShape="0">
              <a:srgbClr val="000000">
                <a:alpha val="98999"/>
              </a:srgbClr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o-RO" sz="2701" i="1" noProof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DrAnne</a:t>
            </a:r>
            <a:r>
              <a:rPr lang="ro-RO" sz="2701" noProof="1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enthusiastic</a:t>
            </a:r>
            <a:r>
              <a:rPr lang="ro-RO" sz="2701" noProof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Life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8230553" y="5228814"/>
            <a:ext cx="761047" cy="48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518" tIns="33759" rIns="67518" bIns="33759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US" altLang="en-US" sz="2701" dirty="0" smtClean="0">
                <a:solidFill>
                  <a:srgbClr val="00B0F0"/>
                </a:solidFill>
              </a:rPr>
              <a:t>11</a:t>
            </a:r>
            <a:endParaRPr lang="ro-RO" altLang="en-US" sz="270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838200" y="0"/>
            <a:ext cx="2514600" cy="2743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8200" y="3673257"/>
            <a:ext cx="2514600" cy="457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6800" y="1692057"/>
            <a:ext cx="7848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 THINGS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EVERY CHILD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NEEDS</a:t>
            </a:r>
          </a:p>
          <a:p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Brain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Development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Infancy and early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Childhood</a:t>
            </a:r>
          </a:p>
          <a:p>
            <a:endParaRPr lang="en-US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MUSIC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Rhythm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 rhyme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Sing to them, with them, and expose them to good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music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0681"/>
            <a:ext cx="2686050" cy="2686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3978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North Dakota State University * Bright Beginnings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147256" cy="85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4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838200" y="0"/>
            <a:ext cx="2514600" cy="2743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8200" y="3657600"/>
            <a:ext cx="2514600" cy="457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6800" y="1676400"/>
            <a:ext cx="78486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 THINGS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EVERY CHILD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NEEDS</a:t>
            </a:r>
          </a:p>
          <a:p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Brain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Development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Infancy and early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Childhood</a:t>
            </a:r>
          </a:p>
          <a:p>
            <a:endParaRPr lang="en-US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READING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Imagination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 creativity and snuggling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 more reading you do with them, the more brain connections develop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en-US" i="1" dirty="0">
              <a:solidFill>
                <a:srgbClr val="FFFF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081" y="2209800"/>
            <a:ext cx="2877766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3978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North Dakota State University * Bright Beginnings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147256" cy="85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24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838200" y="0"/>
            <a:ext cx="2514600" cy="2743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8200" y="3733800"/>
            <a:ext cx="2514600" cy="457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6800" y="1767988"/>
            <a:ext cx="78486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 THINGS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EVERY CHILD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NEEDS</a:t>
            </a:r>
          </a:p>
          <a:p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Brain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Development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Infancy </a:t>
            </a:r>
            <a:endParaRPr lang="ro-RO" sz="1600" dirty="0" smtClean="0">
              <a:solidFill>
                <a:srgbClr val="00B0F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early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Childhood</a:t>
            </a:r>
          </a:p>
          <a:p>
            <a:endParaRPr lang="en-US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INTERACTION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Relationship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between parent and child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Engage the child’s brain through personal interaction, eye-to-eye contact, and gentle care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857935"/>
            <a:ext cx="3415553" cy="25616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63978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North Dakota State University * Bright Beginnings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147256" cy="85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7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838200" y="0"/>
            <a:ext cx="2514600" cy="2743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8200" y="3733800"/>
            <a:ext cx="2514600" cy="457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6800" y="1752600"/>
            <a:ext cx="78486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 THINGS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EVERY CHILD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NEEDS</a:t>
            </a:r>
          </a:p>
          <a:p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Brain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Development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Infancy and early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Childhood</a:t>
            </a:r>
          </a:p>
          <a:p>
            <a:endParaRPr lang="en-US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TOUCH</a:t>
            </a:r>
            <a:r>
              <a:rPr lang="en-US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How a child first knows love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Sends signals to the brain to make connections; hugs and kisses; as critical a nutrient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 vitamins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16618"/>
            <a:ext cx="2069654" cy="3122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3978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North Dakota State University * Bright Beginnings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147256" cy="85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0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838200" y="0"/>
            <a:ext cx="2514600" cy="2743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8200" y="3733800"/>
            <a:ext cx="5867400" cy="457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6800" y="1752600"/>
            <a:ext cx="7848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 THINGS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EVERY CHILD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NEEDS</a:t>
            </a:r>
          </a:p>
          <a:p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Brain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Development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Infancy and early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Childhood</a:t>
            </a:r>
          </a:p>
          <a:p>
            <a:endParaRPr lang="en-US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STABLE RELATIONSHIP WITH LOVING ADULT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Bond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between parent and child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Kids need a loving and trusted adult in their life; a person to depend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on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32111"/>
            <a:ext cx="3048000" cy="201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3978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North Dakota State University * Bright Beginnings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147256" cy="85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49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838200" y="0"/>
            <a:ext cx="2514600" cy="2743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8200" y="3749457"/>
            <a:ext cx="4953000" cy="457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6800" y="1768257"/>
            <a:ext cx="7848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 THINGS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EVERY CHILD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NEEDS</a:t>
            </a:r>
          </a:p>
          <a:p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Brain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Development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Infancy and early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Childhood</a:t>
            </a:r>
          </a:p>
          <a:p>
            <a:endParaRPr lang="en-US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4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SAFE AND HEALTHY ENVIRONMENT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Friendly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 secure atmosphere; cover outlets; block off stairs; avoid lead poisoning; put dangerous chemicals out of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reach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96" y="2362200"/>
            <a:ext cx="2830303" cy="18632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3978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North Dakota State University * Bright Beginnings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147256" cy="85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5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838200" y="0"/>
            <a:ext cx="2514600" cy="2743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8200" y="3733800"/>
            <a:ext cx="2514600" cy="457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6800" y="1752600"/>
            <a:ext cx="78486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 THINGS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EVERY CHILD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NEEDS</a:t>
            </a:r>
          </a:p>
          <a:p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Brain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Development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Infancy and early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Childhood</a:t>
            </a:r>
          </a:p>
          <a:p>
            <a:endParaRPr lang="en-US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5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SELF-ESTEEM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Fundamental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 a child’s development and sense of self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Children are little sponges; need to hear that they are great; deserve attention and reassurance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0"/>
            <a:ext cx="2859405" cy="18978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3978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North Dakota State University * Bright Beginnings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147256" cy="85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55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838200" y="0"/>
            <a:ext cx="2514600" cy="2743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8200" y="3733800"/>
            <a:ext cx="3276600" cy="457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6800" y="1752600"/>
            <a:ext cx="7848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 THINGS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EVERY CHILD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NEEDS</a:t>
            </a:r>
          </a:p>
          <a:p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Brain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Development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Infancy and early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Childhood</a:t>
            </a:r>
          </a:p>
          <a:p>
            <a:endParaRPr lang="en-US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6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QUALITY CHILD CARE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Positive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 attentive care on a regular basis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Safe, decent nutrition; people who want to love them and spend time with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974" y="2209800"/>
            <a:ext cx="2886463" cy="1922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3978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North Dakota State University * Bright Beginnings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147256" cy="85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34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838200" y="0"/>
            <a:ext cx="2514600" cy="2743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8200" y="3733800"/>
            <a:ext cx="3200400" cy="457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6800" y="1719858"/>
            <a:ext cx="78486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 THINGS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EVERY CHILD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NEEDS</a:t>
            </a:r>
          </a:p>
          <a:p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Brain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Development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Infancy and early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Childhood</a:t>
            </a:r>
          </a:p>
          <a:p>
            <a:endParaRPr lang="en-US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7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COMMUNICATION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Words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sounds, and contact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By 6 months a baby can duplicate sounds made by an adult; the more words they hear, the more brain connection will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develop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0"/>
            <a:ext cx="3002212" cy="2046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63978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North Dakota State University * Bright Beginnings</a:t>
            </a:r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147256" cy="85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8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838200" y="0"/>
            <a:ext cx="2514600" cy="2743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38200" y="3701058"/>
            <a:ext cx="2514600" cy="457200"/>
          </a:xfrm>
          <a:prstGeom prst="rect">
            <a:avLst/>
          </a:prstGeom>
          <a:solidFill>
            <a:srgbClr val="00B0F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6800" y="1719858"/>
            <a:ext cx="78486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 THINGS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EVERY CHILD </a:t>
            </a: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NEEDS</a:t>
            </a:r>
          </a:p>
          <a:p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Brain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Development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lang="en-US" sz="1600" dirty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Infancy and early </a:t>
            </a:r>
            <a:r>
              <a:rPr lang="en-US" sz="16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Childhood</a:t>
            </a:r>
          </a:p>
          <a:p>
            <a:endParaRPr lang="en-US" i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8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PLAY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Everything 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is learned through play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Play is linked with mental growth and development; it is a child’s work; important to do with the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child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42" y="1967508"/>
            <a:ext cx="2727897" cy="2266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6397823"/>
            <a:ext cx="426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 smtClean="0">
                <a:solidFill>
                  <a:srgbClr val="00B0F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North Dakota State University * Bright Beginnings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147256" cy="858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72C0809-DD27-45BC-9BDE-A22207C25F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waves design template</Template>
  <TotalTime>259</TotalTime>
  <Words>478</Words>
  <Application>Microsoft Office PowerPoint</Application>
  <PresentationFormat>On-screen Show (4:3)</PresentationFormat>
  <Paragraphs>127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 Unicode MS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MargiAnne Isaia</dc:creator>
  <cp:keywords/>
  <cp:lastModifiedBy>MargiAnne Isaia</cp:lastModifiedBy>
  <cp:revision>28</cp:revision>
  <dcterms:created xsi:type="dcterms:W3CDTF">2014-06-16T20:44:15Z</dcterms:created>
  <dcterms:modified xsi:type="dcterms:W3CDTF">2014-10-14T20:32:47Z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TC102867109990</vt:lpwstr>
  </property>
</Properties>
</file>